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58" r:id="rId40"/>
    <p:sldId id="359" r:id="rId41"/>
    <p:sldId id="360" r:id="rId42"/>
    <p:sldId id="361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1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71179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590800" y="5306659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 smtClean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7509" y="142339"/>
            <a:ext cx="2836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</a:t>
            </a:r>
            <a:r>
              <a:rPr lang="ko-KR" altLang="en-US" dirty="0" smtClean="0"/>
              <a:t>좌표가 </a:t>
            </a:r>
            <a:endParaRPr lang="en-US" altLang="ko-KR" dirty="0"/>
          </a:p>
          <a:p>
            <a:r>
              <a:rPr lang="en-US" altLang="ko-KR" dirty="0" smtClean="0"/>
              <a:t>0</a:t>
            </a:r>
            <a:r>
              <a:rPr lang="ko-KR" altLang="en-US" dirty="0" smtClean="0"/>
              <a:t>이라 가정한 평면</a:t>
            </a:r>
            <a:endParaRPr lang="en-US" altLang="ko-KR" dirty="0" smtClean="0"/>
          </a:p>
          <a:p>
            <a:r>
              <a:rPr lang="en-US" altLang="ko-KR" dirty="0" smtClean="0"/>
              <a:t>Z</a:t>
            </a:r>
            <a:r>
              <a:rPr lang="ko-KR" altLang="en-US" dirty="0" smtClean="0"/>
              <a:t>축을 기준으로 </a:t>
            </a:r>
            <a:r>
              <a:rPr lang="ko-KR" altLang="en-US" dirty="0" err="1" smtClean="0"/>
              <a:t>돌았다는것</a:t>
            </a:r>
            <a:endParaRPr lang="en-US" altLang="ko-KR" dirty="0"/>
          </a:p>
          <a:p>
            <a:r>
              <a:rPr lang="en-US" altLang="ko-KR" dirty="0" smtClean="0"/>
              <a:t>=  z </a:t>
            </a:r>
            <a:r>
              <a:rPr lang="ko-KR" altLang="en-US" dirty="0" smtClean="0"/>
              <a:t>좌표의 변환이 없다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4656296"/>
            <a:ext cx="4309110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평면의 회전 공식을 그대로 사용할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축이 되는 </a:t>
            </a:r>
            <a:r>
              <a:rPr lang="ko-KR" altLang="en-US" dirty="0" err="1" smtClean="0"/>
              <a:t>좌표값은</a:t>
            </a:r>
            <a:r>
              <a:rPr lang="ko-KR" altLang="en-US" dirty="0" smtClean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2160270"/>
            <a:ext cx="34061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점을 원으로 계산하는 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직선의 기울기 </a:t>
            </a:r>
            <a:r>
              <a:rPr lang="en-US" altLang="ko-KR" dirty="0" smtClean="0"/>
              <a:t>=  tan(</a:t>
            </a:r>
            <a:r>
              <a:rPr lang="ko-KR" altLang="en-US" dirty="0" err="1" smtClean="0"/>
              <a:t>세타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반지름과 기울기는 알면 </a:t>
            </a:r>
            <a:endParaRPr lang="en-US" altLang="ko-KR" dirty="0" smtClean="0"/>
          </a:p>
          <a:p>
            <a:r>
              <a:rPr lang="ko-KR" altLang="en-US" dirty="0" smtClean="0"/>
              <a:t>직교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모든 좌표를 </a:t>
            </a:r>
            <a:r>
              <a:rPr lang="ko-KR" altLang="en-US" dirty="0" err="1" smtClean="0"/>
              <a:t>구할수</a:t>
            </a:r>
            <a:r>
              <a:rPr lang="ko-KR" altLang="en-US" dirty="0" smtClean="0"/>
              <a:t> 있다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31520" y="3429000"/>
            <a:ext cx="1223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평면에서 회전하는 값은 </a:t>
            </a:r>
            <a:r>
              <a:rPr lang="ko-KR" altLang="en-US" dirty="0" err="1" smtClean="0"/>
              <a:t>항사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ㅇ구할수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63790" y="1383030"/>
            <a:ext cx="1851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</a:t>
            </a:r>
          </a:p>
          <a:p>
            <a:r>
              <a:rPr lang="ko-KR" altLang="en-US" dirty="0" smtClean="0"/>
              <a:t>회전축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각도가 필요함</a:t>
            </a:r>
            <a:endParaRPr lang="en-US" altLang="ko-KR" dirty="0" smtClean="0"/>
          </a:p>
          <a:p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65319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0224" y="6061470"/>
            <a:ext cx="582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변환 순서에 따라 값이 다르게 나타나 진다 </a:t>
            </a:r>
            <a:r>
              <a:rPr lang="en-US" altLang="ko-KR" dirty="0" smtClean="0"/>
              <a:t>AB != BA</a:t>
            </a:r>
          </a:p>
          <a:p>
            <a:r>
              <a:rPr lang="ko-KR" altLang="en-US" dirty="0" err="1" smtClean="0"/>
              <a:t>프레임마다</a:t>
            </a:r>
            <a:r>
              <a:rPr lang="ko-KR" altLang="en-US" dirty="0" smtClean="0"/>
              <a:t> 회전 각을 더해 주어야 돌아감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3635" y="3000821"/>
            <a:ext cx="363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객체의 중심으로 </a:t>
            </a:r>
            <a:r>
              <a:rPr lang="ko-KR" altLang="en-US" dirty="0" err="1" smtClean="0"/>
              <a:t>회전하는것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63190" y="3233887"/>
            <a:ext cx="2251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첫번째가 월드 변환이기 때문에</a:t>
            </a:r>
            <a:endParaRPr lang="en-US" altLang="ko-KR" dirty="0" smtClean="0"/>
          </a:p>
          <a:p>
            <a:r>
              <a:rPr lang="ko-KR" altLang="en-US" dirty="0" smtClean="0"/>
              <a:t>모델을 그리고</a:t>
            </a:r>
            <a:endParaRPr lang="en-US" altLang="ko-KR" dirty="0" smtClean="0"/>
          </a:p>
          <a:p>
            <a:r>
              <a:rPr lang="ko-KR" altLang="en-US" dirty="0" smtClean="0"/>
              <a:t>모델 </a:t>
            </a:r>
            <a:r>
              <a:rPr lang="ko-KR" altLang="en-US" dirty="0" err="1" smtClean="0"/>
              <a:t>좌표계로</a:t>
            </a:r>
            <a:r>
              <a:rPr lang="ko-KR" altLang="en-US" dirty="0" smtClean="0"/>
              <a:t> 표현된 놈을 이동 해서 </a:t>
            </a:r>
            <a:endParaRPr lang="en-US" altLang="ko-KR" dirty="0" smtClean="0"/>
          </a:p>
          <a:p>
            <a:r>
              <a:rPr lang="ko-KR" altLang="en-US" dirty="0" smtClean="0"/>
              <a:t>그리다</a:t>
            </a:r>
            <a:endParaRPr lang="en-US" altLang="ko-KR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412230" y="3370153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특별한 이유가 없는 경우 이것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0" y="5292090"/>
            <a:ext cx="2434590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~</a:t>
            </a:r>
            <a:r>
              <a:rPr lang="ko-KR" altLang="en-US" dirty="0" smtClean="0"/>
              <a:t>축에서 몇도 회전</a:t>
            </a:r>
            <a:endParaRPr lang="en-US" altLang="ko-KR" dirty="0" smtClean="0"/>
          </a:p>
          <a:p>
            <a:r>
              <a:rPr lang="ko-KR" altLang="en-US" dirty="0" smtClean="0"/>
              <a:t>모델 </a:t>
            </a:r>
            <a:r>
              <a:rPr lang="ko-KR" altLang="en-US" dirty="0" err="1" smtClean="0"/>
              <a:t>좌표계에서</a:t>
            </a:r>
            <a:r>
              <a:rPr lang="ko-KR" altLang="en-US" dirty="0" smtClean="0"/>
              <a:t> 돌아야 자전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원점이 </a:t>
            </a:r>
            <a:r>
              <a:rPr lang="en-US" altLang="ko-KR" dirty="0" smtClean="0"/>
              <a:t>0,0,0 </a:t>
            </a:r>
            <a:r>
              <a:rPr lang="ko-KR" altLang="en-US" dirty="0" smtClean="0"/>
              <a:t>일 경우에만</a:t>
            </a:r>
            <a:endParaRPr lang="en-US" altLang="ko-KR" dirty="0" smtClean="0"/>
          </a:p>
          <a:p>
            <a:r>
              <a:rPr lang="ko-KR" altLang="en-US" dirty="0" smtClean="0"/>
              <a:t>물체가 상하좌우 </a:t>
            </a:r>
            <a:r>
              <a:rPr lang="ko-KR" altLang="en-US" dirty="0" err="1" smtClean="0"/>
              <a:t>대칭일경우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31970" y="6169253"/>
            <a:ext cx="65151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/>
              <a:t>회전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40" y="6538585"/>
            <a:ext cx="200025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오일러</a:t>
            </a:r>
            <a:r>
              <a:rPr lang="ko-KR" altLang="en-US" dirty="0" smtClean="0"/>
              <a:t> 각도 표현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</a:p>
          <a:p>
            <a:r>
              <a:rPr lang="en-US" altLang="ko-KR" dirty="0" smtClean="0"/>
              <a:t>Y</a:t>
            </a:r>
          </a:p>
          <a:p>
            <a:r>
              <a:rPr lang="en-US" altLang="ko-KR" dirty="0"/>
              <a:t>z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에서의 회전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1874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월드 </a:t>
            </a:r>
            <a:r>
              <a:rPr lang="ko-KR" altLang="en-US" dirty="0" err="1" smtClean="0"/>
              <a:t>좌표계로의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32170" y="236905"/>
            <a:ext cx="76581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스케일링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나올거</a:t>
            </a:r>
            <a:r>
              <a:rPr lang="ko-KR" altLang="en-US" dirty="0" smtClean="0"/>
              <a:t> 같지는 않음</a:t>
            </a:r>
            <a:r>
              <a:rPr lang="en-US" altLang="ko-KR" dirty="0" smtClean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모델에 있는 모든 정점에 </a:t>
            </a:r>
            <a:r>
              <a:rPr lang="en-US" altLang="ko-KR" dirty="0" smtClean="0"/>
              <a:t>x</a:t>
            </a:r>
            <a:r>
              <a:rPr lang="ko-KR" altLang="en-US" dirty="0" smtClean="0"/>
              <a:t>라는 실수를 곱해서 구함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대부분의 게임에서는 잘 </a:t>
            </a:r>
            <a:r>
              <a:rPr lang="ko-KR" altLang="en-US" dirty="0"/>
              <a:t>쓰</a:t>
            </a:r>
            <a:r>
              <a:rPr lang="ko-KR" altLang="en-US" dirty="0" smtClean="0"/>
              <a:t>지 않음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모델러에게</a:t>
            </a:r>
            <a:r>
              <a:rPr lang="ko-KR" altLang="en-US" dirty="0" smtClean="0"/>
              <a:t> 모델 여러 개 만들어 달라고 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데이터의 제약이 있으면 다른 수를 사용해야함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프로그램에서 </a:t>
            </a:r>
            <a:r>
              <a:rPr lang="ko-KR" altLang="en-US" dirty="0" err="1" smtClean="0"/>
              <a:t>하는건</a:t>
            </a:r>
            <a:r>
              <a:rPr lang="ko-KR" altLang="en-US" dirty="0" smtClean="0"/>
              <a:t> 막아야함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(X, Y, Z) –s -&gt; (</a:t>
            </a:r>
            <a:r>
              <a:rPr lang="en-US" altLang="ko-KR" dirty="0" err="1" smtClean="0"/>
              <a:t>sx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sz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프레임 </a:t>
            </a:r>
            <a:r>
              <a:rPr lang="ko-KR" altLang="en-US" dirty="0" err="1" smtClean="0"/>
              <a:t>레이트를</a:t>
            </a:r>
            <a:r>
              <a:rPr lang="ko-KR" altLang="en-US" dirty="0" smtClean="0"/>
              <a:t> 많이 갉아 먹는 요소가 </a:t>
            </a:r>
            <a:r>
              <a:rPr lang="ko-KR" altLang="en-US" dirty="0" err="1" smtClean="0"/>
              <a:t>될수</a:t>
            </a:r>
            <a:r>
              <a:rPr lang="ko-KR" altLang="en-US" dirty="0" smtClean="0"/>
              <a:t> 있어서 잘 쓰지 않음</a:t>
            </a:r>
            <a:r>
              <a:rPr lang="en-US" altLang="ko-KR" dirty="0" smtClean="0"/>
              <a:t>*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온라인과 오프라인 프레임 </a:t>
            </a:r>
            <a:r>
              <a:rPr lang="ko-KR" altLang="en-US" dirty="0" err="1" smtClean="0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온라인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리얼타임</a:t>
            </a:r>
            <a:r>
              <a:rPr lang="en-US" altLang="ko-KR" dirty="0" smtClean="0"/>
              <a:t>)(Dynamic)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게임 타임이 실행하는 도중에 </a:t>
            </a:r>
            <a:r>
              <a:rPr lang="ko-KR" altLang="en-US" dirty="0" err="1" smtClean="0"/>
              <a:t>계산하는것</a:t>
            </a:r>
            <a:endParaRPr lang="en-US" altLang="ko-KR" dirty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프레임 </a:t>
            </a:r>
            <a:r>
              <a:rPr lang="ko-KR" altLang="en-US" dirty="0" err="1" smtClean="0"/>
              <a:t>레이트에</a:t>
            </a:r>
            <a:r>
              <a:rPr lang="ko-KR" altLang="en-US" dirty="0" smtClean="0"/>
              <a:t> 들어감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오프라인</a:t>
            </a:r>
            <a:r>
              <a:rPr lang="en-US" altLang="ko-KR" dirty="0" smtClean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프로그램을 빌드하기 이전에 </a:t>
            </a:r>
            <a:r>
              <a:rPr lang="ko-KR" altLang="en-US" dirty="0" err="1" smtClean="0"/>
              <a:t>하는것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프로그램을 만드는 시간</a:t>
            </a:r>
            <a:r>
              <a:rPr lang="en-US" altLang="ko-KR" dirty="0" smtClean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미리 계산 할 수 있는 것은 미리 해라</a:t>
            </a:r>
            <a:r>
              <a:rPr lang="en-US" altLang="ko-KR" dirty="0" smtClean="0"/>
              <a:t>!</a:t>
            </a:r>
          </a:p>
          <a:p>
            <a:r>
              <a:rPr lang="en-US" altLang="ko-KR" dirty="0"/>
              <a:t>	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a = a*(4+3-2); = a = a* 5</a:t>
            </a:r>
          </a:p>
          <a:p>
            <a:endParaRPr lang="en-US" altLang="ko-KR" dirty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함수를 호출 하기 보단 </a:t>
            </a:r>
            <a:r>
              <a:rPr lang="en-US" altLang="ko-KR" dirty="0" smtClean="0"/>
              <a:t>sin(</a:t>
            </a:r>
            <a:r>
              <a:rPr lang="ko-KR" altLang="en-US" dirty="0" err="1" smtClean="0"/>
              <a:t>세타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 smtClean="0"/>
              <a:t>배열에다가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sin </a:t>
            </a:r>
            <a:r>
              <a:rPr lang="ko-KR" altLang="en-US" dirty="0" smtClean="0"/>
              <a:t>값을 때려 박는게 프레임 </a:t>
            </a:r>
            <a:r>
              <a:rPr lang="ko-KR" altLang="en-US" dirty="0" err="1" smtClean="0"/>
              <a:t>레이트가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좋을수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미리 </a:t>
            </a:r>
            <a:r>
              <a:rPr lang="ko-KR" altLang="en-US" dirty="0"/>
              <a:t>계</a:t>
            </a:r>
            <a:r>
              <a:rPr lang="ko-KR" altLang="en-US" dirty="0" smtClean="0"/>
              <a:t>산한 정보들을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적어둠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졸작이 망하는 큰 </a:t>
            </a:r>
            <a:r>
              <a:rPr lang="ko-KR" altLang="en-US" dirty="0" err="1" smtClean="0"/>
              <a:t>이유중</a:t>
            </a:r>
            <a:r>
              <a:rPr lang="ko-KR" altLang="en-US" dirty="0" smtClean="0"/>
              <a:t> 하나가 될 수 있다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로딩 타임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오프라인</a:t>
            </a:r>
            <a:endParaRPr lang="en-US" altLang="ko-KR" dirty="0"/>
          </a:p>
          <a:p>
            <a:r>
              <a:rPr lang="ko-KR" altLang="en-US" dirty="0" smtClean="0"/>
              <a:t>미리 다 계산 해 주기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섞이면 답이 없다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474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게임에서 물체를 구현하기 위한 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911</Words>
  <Application>Microsoft Office PowerPoint</Application>
  <PresentationFormat>화면 슬라이드 쇼(4:3)</PresentationFormat>
  <Paragraphs>237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0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PowerPoint 프레젠테이션</vt:lpstr>
      <vt:lpstr>PowerPoint 프레젠테이션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E219-14</cp:lastModifiedBy>
  <cp:revision>14</cp:revision>
  <dcterms:created xsi:type="dcterms:W3CDTF">2018-03-06T02:05:59Z</dcterms:created>
  <dcterms:modified xsi:type="dcterms:W3CDTF">2018-03-15T05:24:30Z</dcterms:modified>
</cp:coreProperties>
</file>